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custDataLst>
    <p:tags r:id="rId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79" d="100"/>
          <a:sy n="79" d="100"/>
        </p:scale>
        <p:origin x="8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ableStyles" Target="tableStyles.xml"/><Relationship Id="rId6" Type="http://schemas.openxmlformats.org/officeDocument/2006/relationships/tags" Target="tags/tag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9" Type="http://schemas.openxmlformats.org/officeDocument/2006/relationships/image" Target="../media/image20.png"/><Relationship Id="rId10" Type="http://schemas.openxmlformats.org/officeDocument/2006/relationships/image" Target="../media/image21.png"/><Relationship Id="rId11" Type="http://schemas.openxmlformats.org/officeDocument/2006/relationships/image" Target="../media/image22.png"/><Relationship Id="rId12" Type="http://schemas.openxmlformats.org/officeDocument/2006/relationships/image" Target="../media/image23.png"/><Relationship Id="rId13" Type="http://schemas.openxmlformats.org/officeDocument/2006/relationships/image" Target="../media/image2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9" Type="http://schemas.openxmlformats.org/officeDocument/2006/relationships/image" Target="../media/image34.png"/><Relationship Id="rId10" Type="http://schemas.openxmlformats.org/officeDocument/2006/relationships/image" Target="../media/image35.png"/><Relationship Id="rId11" Type="http://schemas.openxmlformats.org/officeDocument/2006/relationships/image" Target="../media/image36.png"/><Relationship Id="rId12" Type="http://schemas.openxmlformats.org/officeDocument/2006/relationships/image" Target="../media/image37.png"/><Relationship Id="rId13" Type="http://schemas.openxmlformats.org/officeDocument/2006/relationships/image" Target="../media/image38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44000"/>
            <a:ext cx="7056000" cy="3276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3420000"/>
            <a:ext cx="7056000" cy="3276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827999"/>
            <a:ext cx="8460000" cy="504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7999"/>
            <a:ext cx="2520000" cy="2520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000" y="1007999"/>
            <a:ext cx="2304000" cy="2520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000" y="1007999"/>
            <a:ext cx="2304000" cy="252000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0000" y="1007999"/>
            <a:ext cx="2304000" cy="25200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888000"/>
            <a:ext cx="2520000" cy="25200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0000" y="3888000"/>
            <a:ext cx="2304000" cy="252000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0000" y="3888000"/>
            <a:ext cx="2304000" cy="2520000"/>
          </a:xfrm>
          <a:prstGeom prst="rect">
            <a:avLst/>
          </a:prstGeom>
        </p:spPr>
      </p:pic>
      <p:pic>
        <p:nvPicPr>
          <p:cNvPr id="9" name="Picture 8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40000" y="3888000"/>
            <a:ext cx="2304000" cy="252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0000" y="360000"/>
            <a:ext cx="8280000" cy="30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400">
                <a:solidFill>
                  <a:srgbClr val="FFFFFF"/>
                </a:solidFill>
                <a:latin typeface="等线"/>
                <a:ea typeface="等线"/>
              </a:rPr>
              <a:t>管理费两种分解方式下的饼图和直方图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44000"/>
            <a:ext cx="7056000" cy="3276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3420000"/>
            <a:ext cx="7056000" cy="327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900000"/>
            <a:ext cx="2592000" cy="2052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00" y="900000"/>
            <a:ext cx="1980000" cy="2052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00" y="900000"/>
            <a:ext cx="1980000" cy="205200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0000" y="900000"/>
            <a:ext cx="2088000" cy="20520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00" y="2808000"/>
            <a:ext cx="2592000" cy="20520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8000" y="2808000"/>
            <a:ext cx="1980000" cy="205200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04000" y="2808000"/>
            <a:ext cx="1980000" cy="2052000"/>
          </a:xfrm>
          <a:prstGeom prst="rect">
            <a:avLst/>
          </a:prstGeom>
        </p:spPr>
      </p:pic>
      <p:pic>
        <p:nvPicPr>
          <p:cNvPr id="9" name="Picture 8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40000" y="2808000"/>
            <a:ext cx="2088000" cy="2052000"/>
          </a:xfrm>
          <a:prstGeom prst="rect">
            <a:avLst/>
          </a:prstGeom>
        </p:spPr>
      </p:pic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0000" y="4752000"/>
            <a:ext cx="2592000" cy="2052000"/>
          </a:xfrm>
          <a:prstGeom prst="rect">
            <a:avLst/>
          </a:prstGeom>
        </p:spPr>
      </p:pic>
      <p:pic>
        <p:nvPicPr>
          <p:cNvPr id="11" name="Picture 10" descr="imag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68000" y="4752000"/>
            <a:ext cx="1980000" cy="2052000"/>
          </a:xfrm>
          <a:prstGeom prst="rect">
            <a:avLst/>
          </a:prstGeom>
        </p:spPr>
      </p:pic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4000" y="4752000"/>
            <a:ext cx="1980000" cy="2052000"/>
          </a:xfrm>
          <a:prstGeom prst="rect">
            <a:avLst/>
          </a:prstGeom>
        </p:spPr>
      </p:pic>
      <p:pic>
        <p:nvPicPr>
          <p:cNvPr id="13" name="Picture 12" descr="image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40000" y="4752000"/>
            <a:ext cx="2088000" cy="2052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40000" y="360000"/>
            <a:ext cx="8280000" cy="30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400">
                <a:solidFill>
                  <a:srgbClr val="FFFFFF"/>
                </a:solidFill>
                <a:latin typeface="等线"/>
                <a:ea typeface="等线"/>
              </a:rPr>
              <a:t>管理费/nav——按REITs_type_L1、REITs_type_L2、市值分类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44000"/>
            <a:ext cx="7056000" cy="3276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00" y="3420000"/>
            <a:ext cx="7056000" cy="327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900000"/>
            <a:ext cx="2592000" cy="2052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00" y="900000"/>
            <a:ext cx="1980000" cy="2052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00" y="900000"/>
            <a:ext cx="1980000" cy="205200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0000" y="900000"/>
            <a:ext cx="2088000" cy="20520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00" y="2808000"/>
            <a:ext cx="2592000" cy="20520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8000" y="2808000"/>
            <a:ext cx="1980000" cy="205200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04000" y="2808000"/>
            <a:ext cx="1980000" cy="2052000"/>
          </a:xfrm>
          <a:prstGeom prst="rect">
            <a:avLst/>
          </a:prstGeom>
        </p:spPr>
      </p:pic>
      <p:pic>
        <p:nvPicPr>
          <p:cNvPr id="9" name="Picture 8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40000" y="2808000"/>
            <a:ext cx="2088000" cy="2052000"/>
          </a:xfrm>
          <a:prstGeom prst="rect">
            <a:avLst/>
          </a:prstGeom>
        </p:spPr>
      </p:pic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0000" y="4752000"/>
            <a:ext cx="2592000" cy="2052000"/>
          </a:xfrm>
          <a:prstGeom prst="rect">
            <a:avLst/>
          </a:prstGeom>
        </p:spPr>
      </p:pic>
      <p:pic>
        <p:nvPicPr>
          <p:cNvPr id="11" name="Picture 10" descr="imag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68000" y="4752000"/>
            <a:ext cx="1980000" cy="2052000"/>
          </a:xfrm>
          <a:prstGeom prst="rect">
            <a:avLst/>
          </a:prstGeom>
        </p:spPr>
      </p:pic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4000" y="4752000"/>
            <a:ext cx="1980000" cy="2052000"/>
          </a:xfrm>
          <a:prstGeom prst="rect">
            <a:avLst/>
          </a:prstGeom>
        </p:spPr>
      </p:pic>
      <p:pic>
        <p:nvPicPr>
          <p:cNvPr id="13" name="Picture 12" descr="image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40000" y="4752000"/>
            <a:ext cx="2088000" cy="2052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40000" y="360000"/>
            <a:ext cx="8280000" cy="30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400">
                <a:solidFill>
                  <a:srgbClr val="FFFFFF"/>
                </a:solidFill>
                <a:latin typeface="等线"/>
                <a:ea typeface="等线"/>
              </a:rPr>
              <a:t>管理费占总收入——按REITs_type_L1、REITs_type_L2、市值分类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320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4248000"/>
            <a:ext cx="2880000" cy="2304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000" y="4248000"/>
            <a:ext cx="2880000" cy="230400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000" y="4248000"/>
            <a:ext cx="2880000" cy="2304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320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4248000"/>
            <a:ext cx="2880000" cy="2304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000" y="4248000"/>
            <a:ext cx="2880000" cy="230400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000" y="4248000"/>
            <a:ext cx="2880000" cy="2304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827999"/>
            <a:ext cx="8460000" cy="5040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DE2ZDk4NWY4ODRmYmJmOWVkNjJlODU1YzZjYzc1ZD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全屏显示(4:3)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8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这是标题</dc:title>
  <dc:creator/>
  <dc:description>generated using python-pptx</dc:description>
  <cp:lastModifiedBy>b165</cp:lastModifiedBy>
  <cp:revision>4</cp:revision>
  <dcterms:created xsi:type="dcterms:W3CDTF">2013-01-27T09:14:00Z</dcterms:created>
  <dcterms:modified xsi:type="dcterms:W3CDTF">2023-11-14T11:00:57Z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47C33EDD72784D4EA3D9D6AB1F060331_12</vt:lpwstr>
  </property>
  <property fmtid="{D5CDD505-2E9C-101B-9397-08002B2CF9AE}" pid="3" name="KSOProductBuildVer">
    <vt:lpwstr>2052-12.1.0.15712</vt:lpwstr>
  </property>
</Properties>
</file>

<file path=docProps/thumbnail.jpeg>
</file>